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itchFamily="2" charset="-79"/>
      <p:regular r:id="rId13"/>
    </p:embeddedFont>
    <p:embeddedFont>
      <p:font typeface="Impact" panose="020B0806030902050204" pitchFamily="34" charset="0"/>
      <p:regular r:id="rId14"/>
    </p:embeddedFont>
    <p:embeddedFont>
      <p:font typeface="Montserrat" panose="000005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0D0A2C"/>
    <a:srgbClr val="100A2F"/>
    <a:srgbClr val="0D0A2D"/>
    <a:srgbClr val="353333"/>
    <a:srgbClr val="373434"/>
    <a:srgbClr val="140C36"/>
    <a:srgbClr val="CC8C7B"/>
    <a:srgbClr val="180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3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10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MobiFive: A Smart Car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2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MobiFive is an innovative smart car project. It integrates modern technology to create an autonomous vehicle. It showcases the power of electronics and IoT.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60018" y="55691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FE796-7C36-197B-2DB7-A15D1FA14BF9}"/>
              </a:ext>
            </a:extLst>
          </p:cNvPr>
          <p:cNvSpPr txBox="1"/>
          <p:nvPr/>
        </p:nvSpPr>
        <p:spPr>
          <a:xfrm>
            <a:off x="12569590" y="7521714"/>
            <a:ext cx="1924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i="1" dirty="0">
              <a:solidFill>
                <a:srgbClr val="FF0000"/>
              </a:solidFill>
              <a:latin typeface="Impact" panose="020B0806030902050204" pitchFamily="34" charset="0"/>
            </a:endParaRPr>
          </a:p>
          <a:p>
            <a:endParaRPr lang="en-US" sz="2000" i="1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1B870F-5A33-80ED-3E23-AD93227F3E4A}"/>
              </a:ext>
            </a:extLst>
          </p:cNvPr>
          <p:cNvSpPr/>
          <p:nvPr/>
        </p:nvSpPr>
        <p:spPr>
          <a:xfrm>
            <a:off x="12828896" y="7521714"/>
            <a:ext cx="1665026" cy="585056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154674"/>
            <a:ext cx="57259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Acknowledgements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0361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3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V/Omanthai C.C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2846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Learning platform and support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526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Mrs.J</a:t>
            </a: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20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Kajaluxshy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4774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Guidance and mentorship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A88900-CC34-A1B7-F7CB-D31AE28DDB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196689" y="7146388"/>
            <a:ext cx="2307102" cy="942535"/>
          </a:xfrm>
          <a:prstGeom prst="rect">
            <a:avLst/>
          </a:prstGeom>
          <a:solidFill>
            <a:srgbClr val="0D0A2D"/>
          </a:solidFill>
          <a:ln>
            <a:solidFill>
              <a:srgbClr val="0D0A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87541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MobiFive Presentation Agenda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51326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Introduction to the goals of the MobiFive project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13737" y="51326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Functionality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Explanation of the car's autonomous navigation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64679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425446"/>
            <a:ext cx="33808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Specifications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List of components and the circuit diagram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13737" y="64679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65783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 and Future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65783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Highlights the impact and future enhancements</a:t>
            </a:r>
            <a:endParaRPr lang="en-US" sz="17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B2C963-8D02-76E5-B8F6-0C7A1E9DBAEC}"/>
              </a:ext>
            </a:extLst>
          </p:cNvPr>
          <p:cNvSpPr/>
          <p:nvPr/>
        </p:nvSpPr>
        <p:spPr>
          <a:xfrm>
            <a:off x="12897134" y="7670042"/>
            <a:ext cx="1610436" cy="464024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6494" y="589359"/>
            <a:ext cx="5358051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6494" y="1580555"/>
            <a:ext cx="7643813" cy="1668066"/>
          </a:xfrm>
          <a:prstGeom prst="roundRect">
            <a:avLst>
              <a:gd name="adj" fmla="val 539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8426" y="1802487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58426" y="2265878"/>
            <a:ext cx="71999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N. Jeruckshan (Team Leader)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458426" y="2683788"/>
            <a:ext cx="71999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K. Dilakshan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36494" y="3462933"/>
            <a:ext cx="7643813" cy="1250156"/>
          </a:xfrm>
          <a:prstGeom prst="roundRect">
            <a:avLst>
              <a:gd name="adj" fmla="val 720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58426" y="3684865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Grade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6458426" y="4148257"/>
            <a:ext cx="71999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Grade 9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36494" y="4927402"/>
            <a:ext cx="7643813" cy="1250156"/>
          </a:xfrm>
          <a:prstGeom prst="roundRect">
            <a:avLst>
              <a:gd name="adj" fmla="val 720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58426" y="5149334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Location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458426" y="5612725"/>
            <a:ext cx="71999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Vavuniya, Omanthai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236494" y="6391870"/>
            <a:ext cx="7643813" cy="1250156"/>
          </a:xfrm>
          <a:prstGeom prst="roundRect">
            <a:avLst>
              <a:gd name="adj" fmla="val 720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58426" y="6613803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School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6458426" y="7077194"/>
            <a:ext cx="71999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V/Omanthai C.C.</a:t>
            </a:r>
            <a:endParaRPr lang="en-US" sz="16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D1044C-5A77-4219-43AC-FAEDD733C2E1}"/>
              </a:ext>
            </a:extLst>
          </p:cNvPr>
          <p:cNvSpPr/>
          <p:nvPr/>
        </p:nvSpPr>
        <p:spPr>
          <a:xfrm>
            <a:off x="12828896" y="7779224"/>
            <a:ext cx="1705970" cy="326194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8163"/>
            <a:ext cx="7083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of MobiFive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4710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340894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 Following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547104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3340894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 Avoidance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547104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3340894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Control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729996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552378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Streaming</a:t>
            </a:r>
            <a:endParaRPr lang="en-US" sz="22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2304" y="4729996"/>
            <a:ext cx="566976" cy="566976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8912304" y="5523786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Remote Control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8912304" y="6368534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EB9B65-1A1A-DBD7-AF7D-F4D33E4808E9}"/>
              </a:ext>
            </a:extLst>
          </p:cNvPr>
          <p:cNvSpPr/>
          <p:nvPr/>
        </p:nvSpPr>
        <p:spPr>
          <a:xfrm>
            <a:off x="12706066" y="7219666"/>
            <a:ext cx="1787856" cy="887104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82693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MobiFive's Core Components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7.4V Battery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6010" y="462002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Switch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6010" y="512592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Breadboard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32928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Ultrasonic Sensor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IR Sensor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Interface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ESP32 Camera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HC05 Bluetooth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B80728-7973-086F-D8B7-E6FAB373D714}"/>
              </a:ext>
            </a:extLst>
          </p:cNvPr>
          <p:cNvSpPr/>
          <p:nvPr/>
        </p:nvSpPr>
        <p:spPr>
          <a:xfrm>
            <a:off x="12707302" y="7596554"/>
            <a:ext cx="1810556" cy="534572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62152-9BC4-B3F8-4AC4-040A8CA8D14A}"/>
              </a:ext>
            </a:extLst>
          </p:cNvPr>
          <p:cNvSpPr txBox="1"/>
          <p:nvPr/>
        </p:nvSpPr>
        <p:spPr>
          <a:xfrm>
            <a:off x="5332928" y="5341948"/>
            <a:ext cx="1828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Montserrat" panose="00000500000000000000" pitchFamily="2" charset="0"/>
              </a:rPr>
              <a:t>Body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A6DAD-3A17-AFC1-6BF5-687E8DAE7456}"/>
              </a:ext>
            </a:extLst>
          </p:cNvPr>
          <p:cNvSpPr txBox="1"/>
          <p:nvPr/>
        </p:nvSpPr>
        <p:spPr>
          <a:xfrm>
            <a:off x="696036" y="5652996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tserrat)"/>
              </a:rPr>
              <a:t>AMS1117 Voltage Regulator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E6590-680E-5888-2B30-0771F46C66D5}"/>
              </a:ext>
            </a:extLst>
          </p:cNvPr>
          <p:cNvSpPr txBox="1"/>
          <p:nvPr/>
        </p:nvSpPr>
        <p:spPr>
          <a:xfrm>
            <a:off x="5179456" y="5929995"/>
            <a:ext cx="1982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tserrat)"/>
              </a:rPr>
              <a:t>4 Wheel Smart Car Chassis Kit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412D42-8177-1F46-C344-516883B4F7F6}"/>
              </a:ext>
            </a:extLst>
          </p:cNvPr>
          <p:cNvSpPr txBox="1"/>
          <p:nvPr/>
        </p:nvSpPr>
        <p:spPr>
          <a:xfrm>
            <a:off x="9872067" y="5283664"/>
            <a:ext cx="1828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</a:t>
            </a:r>
            <a:endParaRPr lang="en-US" sz="2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10FA86-2B2B-2808-8362-52546D8953CE}"/>
              </a:ext>
            </a:extLst>
          </p:cNvPr>
          <p:cNvSpPr txBox="1"/>
          <p:nvPr/>
        </p:nvSpPr>
        <p:spPr>
          <a:xfrm>
            <a:off x="9816348" y="5926134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L298N Motor Driver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5B7758-A920-6B8D-CB25-A556FE06D7C4}"/>
              </a:ext>
            </a:extLst>
          </p:cNvPr>
          <p:cNvSpPr txBox="1"/>
          <p:nvPr/>
        </p:nvSpPr>
        <p:spPr>
          <a:xfrm>
            <a:off x="9816348" y="6676731"/>
            <a:ext cx="1660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tserrat)"/>
              </a:rPr>
              <a:t>Arduino UNO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0" y="2124223"/>
            <a:ext cx="14630400" cy="61209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623310" y="138971"/>
            <a:ext cx="73837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MobiFive</a:t>
            </a: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Circuit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3450669" y="10407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diagram illustrates the wiring connections between all components. It highlights the integration of each part to work in unison.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CBEEA0-93D8-31EE-29E7-8345FF872D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310" y="2259516"/>
            <a:ext cx="3916908" cy="7758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" y="-2381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466" y="564118"/>
            <a:ext cx="5129213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MobiFive Operation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466" y="1512927"/>
            <a:ext cx="1025843" cy="12309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37966" y="171807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 Follow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37966" y="2161580"/>
            <a:ext cx="63743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IR sensors detect and follow the line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466" y="2743914"/>
            <a:ext cx="1025843" cy="12309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7966" y="2949059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 Avoid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37966" y="3392567"/>
            <a:ext cx="63743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Ultrasonic sensors detect obstacles.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466" y="3974902"/>
            <a:ext cx="1025843" cy="12309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7966" y="4180046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Control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37966" y="4623554"/>
            <a:ext cx="63743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Voice commands dictate actions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466" y="5205889"/>
            <a:ext cx="1025843" cy="12309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37966" y="5411033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Stream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537966" y="5854541"/>
            <a:ext cx="63743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Remote monitoring through ESP32</a:t>
            </a:r>
            <a:endParaRPr lang="en-US" sz="16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4466" y="6436876"/>
            <a:ext cx="1025843" cy="123098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537966" y="6642021"/>
            <a:ext cx="2950845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Remote Control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74D875-07E7-02C1-8DF0-4E642D745D4F}"/>
              </a:ext>
            </a:extLst>
          </p:cNvPr>
          <p:cNvSpPr/>
          <p:nvPr/>
        </p:nvSpPr>
        <p:spPr>
          <a:xfrm>
            <a:off x="12759397" y="7413664"/>
            <a:ext cx="1744394" cy="717462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F540BCEE-D8B6-3627-4E6E-9FDBE1B54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virtual remote car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car that you can control using an app on your phone or a remote device, instead of using traditional car keys or controls.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9F4CBC6-AE7A-9E97-3CBC-75591A7A3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virtual remote car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car that you can control using an app on your phone or a remote device, instead of using traditional car keys or controls.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D50E3D07-C70F-1266-3165-1EF5FF43D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virtual remote car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car that you can control using an app on your phone or a remote device, instead of using traditional car keys or controls.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1D319D4-9F2E-93EC-BE93-B4EB4C1BD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virtual remote car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car that you can control using an app on your phone or a remote device, instead of using traditional car keys or controls.</a:t>
            </a: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F971827E-C4BC-50E7-4B2B-D5A646C72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0309" y="6976693"/>
            <a:ext cx="1399269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AEAEA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EAEAEA"/>
                </a:solidFill>
                <a:effectLst/>
                <a:latin typeface="Arial" panose="020B0604020202020204" pitchFamily="34" charset="0"/>
              </a:rPr>
              <a:t>virtual remote car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AEAEA"/>
                </a:solidFill>
                <a:effectLst/>
                <a:latin typeface="Arial" panose="020B0604020202020204" pitchFamily="34" charset="0"/>
              </a:rPr>
              <a:t> is a car that you can control using an app on your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EAEAEA"/>
                </a:solidFill>
                <a:effectLst/>
                <a:latin typeface="Arial" panose="020B0604020202020204" pitchFamily="34" charset="0"/>
              </a:rPr>
              <a:t> phone or a remote device, instead of using traditional car keys or controls.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62407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 and Summary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656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Presents a functional smart car, showcasing new possibilities in vehicle technology.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Integrates electronics and IoT, demonstrating how these technologies can converge.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622315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Demonstrates autonomous vehicle capabilities, providing a tangible example of future transportation.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BFB653-DFBB-1809-4115-694DA04FA54D}"/>
              </a:ext>
            </a:extLst>
          </p:cNvPr>
          <p:cNvSpPr/>
          <p:nvPr/>
        </p:nvSpPr>
        <p:spPr>
          <a:xfrm>
            <a:off x="12787532" y="7638757"/>
            <a:ext cx="1744394" cy="484163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1578"/>
            <a:ext cx="64062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3200519"/>
            <a:ext cx="30480" cy="2877503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69558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34556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498175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34273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GPS Tracking</a:t>
            </a:r>
            <a:endParaRPr lang="en-US" sz="2200" dirty="0"/>
          </a:p>
        </p:txBody>
      </p:sp>
      <p:sp>
        <p:nvSpPr>
          <p:cNvPr id="9" name="Shape 5"/>
          <p:cNvSpPr/>
          <p:nvPr/>
        </p:nvSpPr>
        <p:spPr>
          <a:xfrm>
            <a:off x="6760012" y="473035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0" name="Shape 6"/>
          <p:cNvSpPr/>
          <p:nvPr/>
        </p:nvSpPr>
        <p:spPr>
          <a:xfrm>
            <a:off x="6280190" y="44904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4532948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69411" y="4462105"/>
            <a:ext cx="38847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Object Detection</a:t>
            </a:r>
            <a:endParaRPr lang="en-US" sz="2200" dirty="0"/>
          </a:p>
        </p:txBody>
      </p:sp>
      <p:sp>
        <p:nvSpPr>
          <p:cNvPr id="13" name="Shape 8"/>
          <p:cNvSpPr/>
          <p:nvPr/>
        </p:nvSpPr>
        <p:spPr>
          <a:xfrm>
            <a:off x="6760012" y="576512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4" name="Shape 9"/>
          <p:cNvSpPr/>
          <p:nvPr/>
        </p:nvSpPr>
        <p:spPr>
          <a:xfrm>
            <a:off x="6280190" y="55252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567720"/>
            <a:ext cx="340162" cy="42529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669411" y="5496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AI</a:t>
            </a:r>
            <a:endParaRPr lang="en-US" sz="2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7A1DE1-68CD-ACCC-38DF-A97783276EE3}"/>
              </a:ext>
            </a:extLst>
          </p:cNvPr>
          <p:cNvSpPr/>
          <p:nvPr/>
        </p:nvSpPr>
        <p:spPr>
          <a:xfrm>
            <a:off x="12196689" y="7160455"/>
            <a:ext cx="2335237" cy="942536"/>
          </a:xfrm>
          <a:prstGeom prst="rect">
            <a:avLst/>
          </a:prstGeom>
          <a:solidFill>
            <a:srgbClr val="0D0A2D"/>
          </a:solidFill>
          <a:ln>
            <a:solidFill>
              <a:srgbClr val="100A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451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Impact</vt:lpstr>
      <vt:lpstr>Arial</vt:lpstr>
      <vt:lpstr>Montserrat</vt:lpstr>
      <vt:lpstr>Montserrat)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 Jeruckshan</cp:lastModifiedBy>
  <cp:revision>4</cp:revision>
  <dcterms:created xsi:type="dcterms:W3CDTF">2025-03-26T19:50:24Z</dcterms:created>
  <dcterms:modified xsi:type="dcterms:W3CDTF">2025-03-27T08:39:03Z</dcterms:modified>
</cp:coreProperties>
</file>